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4" autoAdjust="0"/>
    <p:restoredTop sz="79649" autoAdjust="0"/>
  </p:normalViewPr>
  <p:slideViewPr>
    <p:cSldViewPr snapToGrid="0">
      <p:cViewPr>
        <p:scale>
          <a:sx n="138" d="100"/>
          <a:sy n="138" d="100"/>
        </p:scale>
        <p:origin x="-145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xmlns="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xmlns="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</a:t>
            </a:r>
            <a:r>
              <a:rPr lang="ru-RU" sz="4000" b="1" spc="100" dirty="0">
                <a:latin typeface="Proxima Nova Extrabold" panose="02000506030000020004" pitchFamily="2" charset="0"/>
              </a:rPr>
              <a:t>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err="1">
                <a:latin typeface="PROXIMA NOVA EXTRABOLD" panose="02000506030000020004" pitchFamily="2" charset="0"/>
                <a:ea typeface="+mn-ea"/>
                <a:cs typeface="+mn-cs"/>
              </a:rPr>
              <a:t>сбос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  <a:endParaRPr lang="ru-RU" sz="40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значения 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</a:t>
            </a:r>
            <a:r>
              <a:rPr lang="en-US" sz="4100" dirty="0"/>
              <a:t>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триггер 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</a:t>
            </a:r>
            <a:r>
              <a:rPr lang="ru-RU" sz="4100" dirty="0" smtClean="0"/>
              <a:t>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  <a:endParaRPr lang="en-US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</a:t>
            </a:r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:a16="http://schemas.microsoft.com/office/drawing/2014/main" xmlns="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xmlns="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текучей 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функция вычисления </a:t>
            </a:r>
            <a:r>
              <a:rPr lang="ru-RU" b="1" dirty="0" err="1" smtClean="0">
                <a:solidFill>
                  <a:srgbClr val="7FB96B"/>
                </a:solidFill>
              </a:rPr>
              <a:t>логафирма</a:t>
            </a:r>
            <a:r>
              <a:rPr lang="ru-RU" b="1" dirty="0" smtClean="0">
                <a:solidFill>
                  <a:srgbClr val="7FB96B"/>
                </a:solidFill>
              </a:rPr>
              <a:t> 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КОНСТУРКЦИЕЙ.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1 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>
                <a:solidFill>
                  <a:srgbClr val="7FB96B"/>
                </a:solidFill>
              </a:rPr>
              <a:t>1111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разряда 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 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</a:t>
            </a:r>
            <a:r>
              <a:rPr lang="en-US" b="1" dirty="0">
                <a:solidFill>
                  <a:srgbClr val="7FB96B"/>
                </a:solidFill>
              </a:rPr>
              <a:t>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</a:t>
            </a:r>
            <a:r>
              <a:rPr lang="en-US" b="1" dirty="0">
                <a:solidFill>
                  <a:srgbClr val="7FB96B"/>
                </a:solidFill>
              </a:rPr>
              <a:t>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с 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017686" y="5651185"/>
            <a:ext cx="470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выводятся младшие </a:t>
            </a:r>
            <a:r>
              <a:rPr lang="en-US" b="1" dirty="0" err="1" smtClean="0">
                <a:solidFill>
                  <a:srgbClr val="7FB96B"/>
                </a:solidFill>
              </a:rPr>
              <a:t>w_led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разрядов счетчика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038600" y="4599711"/>
            <a:ext cx="1979086" cy="137464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1 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xmlns="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xmlns="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xmlns="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  <a:endParaRPr lang="ru-RU" sz="40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xmlns="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xmlns="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xmlns="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xmlns="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xmlns="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xmlns="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xmlns="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узнать 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3365</TotalTime>
  <Words>1264</Words>
  <Application>Microsoft Office PowerPoint</Application>
  <PresentationFormat>Произвольный</PresentationFormat>
  <Paragraphs>388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538</cp:revision>
  <dcterms:created xsi:type="dcterms:W3CDTF">2021-07-07T09:10:54Z</dcterms:created>
  <dcterms:modified xsi:type="dcterms:W3CDTF">2023-09-28T14:50:46Z</dcterms:modified>
</cp:coreProperties>
</file>